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4" d="100"/>
          <a:sy n="104" d="100"/>
        </p:scale>
        <p:origin x="75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87577C2-20AB-6DB3-250E-782FD3A01FA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59016D3-A941-CA2F-1D89-C5D0B0DD34E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AA25CA8-A21B-5FB6-578E-1406FFB907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EDD7A-32BA-4CB3-B724-CABB17BBEA89}" type="datetimeFigureOut">
              <a:rPr lang="en-US" smtClean="0"/>
              <a:t>3/8/2023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4FB8E00-D028-590F-D24F-F06A82C06E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FBABB70-C04E-7F15-82F4-7F049566BD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44B18B-8760-4A4F-BE2D-8D78F5DF2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32069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15D7CDA-4DD9-2C2A-481C-A05CDB2CB7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993119C-9452-4E61-A354-C9BE5407DCA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69DF61A-F087-4595-EB8B-A96DE7E930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EDD7A-32BA-4CB3-B724-CABB17BBEA89}" type="datetimeFigureOut">
              <a:rPr lang="en-US" smtClean="0"/>
              <a:t>3/8/2023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5B9BC41-8A16-C9EA-6A48-FFC10C53E1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FA5F441-27BC-D735-08D6-021163B5DD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44B18B-8760-4A4F-BE2D-8D78F5DF2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8970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E1DDB3BA-7CEC-FAC4-D093-E896D831059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2C7DBD3-4259-A590-A2AB-7614A8EEBBC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A077E76-FB68-9EED-55E1-22D5495528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EDD7A-32BA-4CB3-B724-CABB17BBEA89}" type="datetimeFigureOut">
              <a:rPr lang="en-US" smtClean="0"/>
              <a:t>3/8/2023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05EAD6E-287C-AFD0-4F57-01FBA253CF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C0051A6-84CE-39D1-1204-F8BD0E2AEB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44B18B-8760-4A4F-BE2D-8D78F5DF2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6376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A6B018-DF69-268B-CE8C-C159607126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738FE27-3D0F-81B4-4ACC-794B6735619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BDEAEE2-7350-52D9-8BB8-3FCD558A40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EDD7A-32BA-4CB3-B724-CABB17BBEA89}" type="datetimeFigureOut">
              <a:rPr lang="en-US" smtClean="0"/>
              <a:t>3/8/2023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2180952-3A2C-C180-752D-ADA78A8350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82A05B2-98F6-9199-40A0-267D98AD4A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44B18B-8760-4A4F-BE2D-8D78F5DF2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97534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456B75-A7B8-05D1-E63E-9E08BB1080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21B4FFE-87EC-3399-39FB-4EFB00B5BE2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163892C-8741-F37C-C015-4CA7AB6EAE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EDD7A-32BA-4CB3-B724-CABB17BBEA89}" type="datetimeFigureOut">
              <a:rPr lang="en-US" smtClean="0"/>
              <a:t>3/8/2023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F1E0A4-074A-BE9A-4229-0079E07B59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ED286C8-880D-2270-C477-451436314A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44B18B-8760-4A4F-BE2D-8D78F5DF2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58224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9ECFA0-EC27-FDD0-1B14-A28099D03FC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C58116F-D84E-501A-D0D6-8A79ACA5A6D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1E2BBB1-9766-2DA0-6C19-F5AAF2735A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EDE1AF2-9C59-90BA-7FCF-6CB095CE62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EDD7A-32BA-4CB3-B724-CABB17BBEA89}" type="datetimeFigureOut">
              <a:rPr lang="en-US" smtClean="0"/>
              <a:t>3/8/2023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ADA656B-82A6-D845-451D-F97EE42765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E820B9B-DCAC-42E3-0374-D3B846C5BD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44B18B-8760-4A4F-BE2D-8D78F5DF2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40380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25BC85-73B9-C15F-B729-A8D2BFCFFB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2D0A727-C627-172F-D993-1AC755286FE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5377576-C28B-984C-0C68-F434C5A39BF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E837DAE-30C4-6DFA-99D6-93317EFA801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1F68407-5C6A-39B5-284D-711DB14640B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4862C56-BB75-B098-709A-8628B6576D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EDD7A-32BA-4CB3-B724-CABB17BBEA89}" type="datetimeFigureOut">
              <a:rPr lang="en-US" smtClean="0"/>
              <a:t>3/8/2023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C86E9B9-F8ED-3EC6-B42D-5EEF1142FD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2B368F4-AEE9-D8E2-64EF-8A5B526062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44B18B-8760-4A4F-BE2D-8D78F5DF2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8829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D15991-12CD-48C7-A7CA-B93538FEBB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1BF75B5-B313-9BA1-CD05-B8B1D8A80F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EDD7A-32BA-4CB3-B724-CABB17BBEA89}" type="datetimeFigureOut">
              <a:rPr lang="en-US" smtClean="0"/>
              <a:t>3/8/2023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9720C8C-7767-2D04-0BD7-4773558499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3C38702-9BDC-0F93-E165-2B551C2ECF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44B18B-8760-4A4F-BE2D-8D78F5DF2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63454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0DFF31-57C3-E9E9-438B-90385D06A3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EDD7A-32BA-4CB3-B724-CABB17BBEA89}" type="datetimeFigureOut">
              <a:rPr lang="en-US" smtClean="0"/>
              <a:t>3/8/2023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802F00A-62F3-8188-76CE-D1F7CF3763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B1C811D-1D1D-23D8-11BB-B6584A0B99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44B18B-8760-4A4F-BE2D-8D78F5DF2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91382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C65B91-A8DB-3B2D-75BE-6742BFE253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BC54686-5B7D-F887-F6C1-3B588FD5C51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62FA312-911F-6800-C46E-36169E36E02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E97EF93-543B-ED40-197A-BA3F20356A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EDD7A-32BA-4CB3-B724-CABB17BBEA89}" type="datetimeFigureOut">
              <a:rPr lang="en-US" smtClean="0"/>
              <a:t>3/8/2023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B681AC-8D13-7E97-57AB-A1F693B696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BC68E30-EAB6-CB9E-7AB6-FD13338ED5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44B18B-8760-4A4F-BE2D-8D78F5DF2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30569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66990D-6BE7-5D9C-083D-D64E475878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ABB3623-4336-97F7-58C5-3C6508AB373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3F6EF44-B61C-1C1B-86F0-FD206B506B5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F625A49-4DC9-8728-9A46-35C2AC18CB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EDD7A-32BA-4CB3-B724-CABB17BBEA89}" type="datetimeFigureOut">
              <a:rPr lang="en-US" smtClean="0"/>
              <a:t>3/8/2023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DEF7BFB-4346-68C9-F674-F62DE16F6C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8C13474-52C0-5BF9-2107-97FB9437A0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44B18B-8760-4A4F-BE2D-8D78F5DF2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24261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A35C57A-26B9-675B-6470-02476FC94F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2FB15F6-4C1E-EC3D-AB97-68EF950584A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9C5645A-AAC9-41B0-31D1-5BB396BE9E0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6EDD7A-32BA-4CB3-B724-CABB17BBEA89}" type="datetimeFigureOut">
              <a:rPr lang="en-US" smtClean="0"/>
              <a:t>3/8/2023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E0EF02-65C2-3BDE-4672-08E1EA756F3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F9E2779-76BA-5A5C-1CDE-94067C9D58B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44B18B-8760-4A4F-BE2D-8D78F5DF2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39919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l="55000" t="56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5B4B7C5A-1855-0ECC-C0B6-6FE900C89620}"/>
              </a:ext>
            </a:extLst>
          </p:cNvPr>
          <p:cNvSpPr/>
          <p:nvPr/>
        </p:nvSpPr>
        <p:spPr>
          <a:xfrm>
            <a:off x="1807852" y="636835"/>
            <a:ext cx="2931736" cy="2387600"/>
          </a:xfrm>
          <a:prstGeom prst="rect">
            <a:avLst/>
          </a:prstGeom>
          <a:blipFill dpi="0" rotWithShape="1">
            <a:blip r:embed="rId2"/>
            <a:srcRect/>
            <a:stretch>
              <a:fillRect t="24000" r="29000" b="24000"/>
            </a:stretch>
          </a:blip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053016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fejleszto</dc:creator>
  <cp:lastModifiedBy>fejleszto</cp:lastModifiedBy>
  <cp:revision>8</cp:revision>
  <dcterms:created xsi:type="dcterms:W3CDTF">2023-03-07T08:49:57Z</dcterms:created>
  <dcterms:modified xsi:type="dcterms:W3CDTF">2023-03-08T09:48:23Z</dcterms:modified>
</cp:coreProperties>
</file>

<file path=docProps/thumbnail.jpeg>
</file>